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7EC68-F47A-4AA6-AF50-B7058794F3D2}" v="3" dt="2026-07-13T13:15:02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Tietjen" userId="efe8d643-0611-48ca-8301-7477b14aa19d" providerId="ADAL" clId="{919210FC-F3D0-4B22-8420-4D1E1D80F517}"/>
    <pc:docChg chg="modSld">
      <pc:chgData name="Natalie Tietjen" userId="efe8d643-0611-48ca-8301-7477b14aa19d" providerId="ADAL" clId="{919210FC-F3D0-4B22-8420-4D1E1D80F517}" dt="2026-07-13T13:14:11.414" v="1"/>
      <pc:docMkLst>
        <pc:docMk/>
      </pc:docMkLst>
      <pc:sldChg chg="modSp">
        <pc:chgData name="Natalie Tietjen" userId="efe8d643-0611-48ca-8301-7477b14aa19d" providerId="ADAL" clId="{919210FC-F3D0-4B22-8420-4D1E1D80F517}" dt="2026-07-13T13:12:35.593" v="0"/>
        <pc:sldMkLst>
          <pc:docMk/>
          <pc:sldMk cId="2981378576" sldId="257"/>
        </pc:sldMkLst>
        <pc:spChg chg="mod">
          <ac:chgData name="Natalie Tietjen" userId="efe8d643-0611-48ca-8301-7477b14aa19d" providerId="ADAL" clId="{919210FC-F3D0-4B22-8420-4D1E1D80F517}" dt="2026-07-13T13:12:35.593" v="0"/>
          <ac:spMkLst>
            <pc:docMk/>
            <pc:sldMk cId="2981378576" sldId="257"/>
            <ac:spMk id="3" creationId="{8D7668FB-2A4F-9100-A999-2F103591E862}"/>
          </ac:spMkLst>
        </pc:spChg>
      </pc:sldChg>
      <pc:sldChg chg="addSp delSp modSp">
        <pc:chgData name="Natalie Tietjen" userId="efe8d643-0611-48ca-8301-7477b14aa19d" providerId="ADAL" clId="{919210FC-F3D0-4B22-8420-4D1E1D80F517}" dt="2026-07-13T13:14:11.414" v="1"/>
        <pc:sldMkLst>
          <pc:docMk/>
          <pc:sldMk cId="3722544418" sldId="258"/>
        </pc:sldMkLst>
        <pc:spChg chg="del">
          <ac:chgData name="Natalie Tietjen" userId="efe8d643-0611-48ca-8301-7477b14aa19d" providerId="ADAL" clId="{919210FC-F3D0-4B22-8420-4D1E1D80F517}" dt="2026-07-13T13:14:11.414" v="1"/>
          <ac:spMkLst>
            <pc:docMk/>
            <pc:sldMk cId="3722544418" sldId="258"/>
            <ac:spMk id="3" creationId="{D50A3445-E1A4-830A-8D27-DD8CD8714A9D}"/>
          </ac:spMkLst>
        </pc:spChg>
        <pc:graphicFrameChg chg="add mod">
          <ac:chgData name="Natalie Tietjen" userId="efe8d643-0611-48ca-8301-7477b14aa19d" providerId="ADAL" clId="{919210FC-F3D0-4B22-8420-4D1E1D80F517}" dt="2026-07-13T13:14:11.414" v="1"/>
          <ac:graphicFrameMkLst>
            <pc:docMk/>
            <pc:sldMk cId="3722544418" sldId="258"/>
            <ac:graphicFrameMk id="6" creationId="{D67EF4F2-19E1-8A9A-9662-2242CC5C4B3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1D086-9B6C-3B8A-ADDE-7547F900D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17CAB-7C5C-5C69-EDCC-5C541BE91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41285-550B-64EA-354F-8680A9FD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B14F-D403-DFAD-22BD-1F607851A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F22AB-1270-3A8E-75EF-B5869DE7E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3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9A76B-1A78-00F1-84B9-4E831FB2C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E5533-40C9-2B1E-18B8-75E7AFA37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042D6-C5E6-662B-8C4D-F255DA40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98386-549D-2395-3C40-C720F4876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849E2-E549-BE52-EAA4-C80BDC0DE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69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495BC-B0C6-7492-2130-1F258B203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3D414-EA31-5F37-5C69-E2058F282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BE375-861D-B574-D05A-A86CCC3AC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A3B46-8592-30A4-C689-B5634996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49986-DD6E-591D-D085-35F01A1D2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0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442BB-EE75-ABFE-A994-6774A2D8D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66576-5956-AB52-7445-CE7DDFCBC2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B85C9-8ECB-6AA2-7280-B670A6A55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A8D52-F39E-966A-A65D-E5B5C422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1DFF0-B622-8D1F-05CE-947702D3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EBF6C-EA6E-B86C-A20B-0255583F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4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EEFD0-DC70-C20F-3255-541715F33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6020B-2B67-1A36-8CAD-4B596079E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7F771-EC76-4E58-3988-96493136E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672AC-7A3E-EE5C-F807-4E4DBEED7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7FC19B-926C-3EFC-BC4D-853B6C215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80572A-3EA0-C636-78F4-2541BBDC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3915A-C7E9-B40A-829A-CE8C4BC8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15386-3058-76CF-E0E7-D1C7DCFCA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5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1EA9-D8B7-8C27-26A6-3965E3F20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74D81D-3C4E-9391-3AEC-AC71731B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C10EF6-E21A-E8B7-C2B1-14CF9DC5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5C883-63DE-345E-7E8E-207F05662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94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83DE2F-3ED0-1B8B-6C68-D1253D2A1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B4B5D-CB6A-4CEE-63B4-301B8A87B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94CA3-BED0-1039-8566-11024FA76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6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EEC4-DDAA-3AAC-E8C8-9E8A2C086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B7D7B-AD4D-B5FB-738E-C1AA50660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60D59-8DA1-4EE1-D49E-BBF86287B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04C8F-065D-3A12-17E1-4583A9100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1E924-37CE-6369-933A-8CDA1CC7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8767B-A8AC-6AED-C6B6-937C684FD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6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8E23E-F454-777A-3B01-879DD5597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69EF3-03DA-5688-8163-1D1C4BEF14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947C7-7F5C-7C9F-7D19-7CDE08AF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341FB-5722-9AB6-1153-49D632244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326096-9929-5650-2D12-BE2AAA315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E45B45-7F1B-48AD-CAE1-DD3E1F23C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8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5DB9-570A-8B54-5B40-DFD8D872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5822D6-4FFA-5309-79D5-3F58CA8D7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A39C2-AFED-3DB2-4475-8B244FDA5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F8BA1-FA8E-6181-1B41-3C17707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DA201-10C9-BCF7-9EA8-E0AB0AB5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50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3E9BFE-8F02-1292-2048-0B63B5DEC1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C6315F-B6CA-555C-8D46-955FC764E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7F08A-F6D7-E0F4-BD98-144DD567A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DA6FA-B3F0-822D-65EC-61128971E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40A90-1807-466B-32E3-20C92FED9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2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91FF1A-32CA-AC79-1E4D-7EC7586B9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56C87D-BF3F-E24A-75E2-0A3AA800A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8E65C-7B67-537C-B1BF-1CF824119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42B8F6-B931-4599-ABD8-C68A377FBDA6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C3B88-4671-CDB7-A8FC-C49612395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53E9F9-AC01-C3EA-DF20-066F37A3D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6EE7D9-FAA6-4AAC-A0AE-79B0A8141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3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4B790-A38D-703E-D1CF-1C146095B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233" y="516452"/>
            <a:ext cx="10771094" cy="1444349"/>
          </a:xfrm>
        </p:spPr>
        <p:txBody>
          <a:bodyPr>
            <a:normAutofit/>
          </a:bodyPr>
          <a:lstStyle/>
          <a:p>
            <a:r>
              <a:rPr lang="en-US" sz="3000" dirty="0"/>
              <a:t>Congressional Reception Honoring the Legacy, Leadership, &amp; Future of the Congressional Mental Health Caucus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0F982-B2F6-60E5-8FCB-63327F451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453" y="5685472"/>
            <a:ext cx="10771094" cy="442451"/>
          </a:xfrm>
        </p:spPr>
        <p:txBody>
          <a:bodyPr>
            <a:normAutofit/>
          </a:bodyPr>
          <a:lstStyle/>
          <a:p>
            <a:r>
              <a:rPr lang="en-US" sz="1600" i="1" dirty="0"/>
              <a:t>Hosted by the Mental Health Liaison Group in cooperation with the Congressional Mental Health Caucus</a:t>
            </a:r>
          </a:p>
        </p:txBody>
      </p:sp>
      <p:pic>
        <p:nvPicPr>
          <p:cNvPr id="4" name="image2.png">
            <a:extLst>
              <a:ext uri="{FF2B5EF4-FFF2-40B4-BE49-F238E27FC236}">
                <a16:creationId xmlns:a16="http://schemas.microsoft.com/office/drawing/2014/main" id="{BA9DCE94-2A0B-4744-8F01-70F5540D417F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3048" y="-347654"/>
            <a:ext cx="10363201" cy="1444348"/>
          </a:xfrm>
          <a:prstGeom prst="rect">
            <a:avLst/>
          </a:prstGeom>
          <a:ln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4B6F5F-1D56-4816-7F7B-168C28421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698" y="2216572"/>
            <a:ext cx="1138751" cy="17142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DF40E-2DBD-DF86-18DE-2D0ED7D24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423" y="2239017"/>
            <a:ext cx="1382573" cy="1728216"/>
          </a:xfrm>
          <a:prstGeom prst="rect">
            <a:avLst/>
          </a:prstGeom>
        </p:spPr>
      </p:pic>
      <p:pic>
        <p:nvPicPr>
          <p:cNvPr id="9" name="Picture 8" descr="Congresswoman Andrea Salinas official photo">
            <a:extLst>
              <a:ext uri="{FF2B5EF4-FFF2-40B4-BE49-F238E27FC236}">
                <a16:creationId xmlns:a16="http://schemas.microsoft.com/office/drawing/2014/main" id="{A7A891F5-F623-FA6C-C4AD-82DB2B4026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957" y="2235148"/>
            <a:ext cx="1382573" cy="1728216"/>
          </a:xfrm>
          <a:prstGeom prst="rect">
            <a:avLst/>
          </a:prstGeom>
        </p:spPr>
      </p:pic>
      <p:pic>
        <p:nvPicPr>
          <p:cNvPr id="10" name="Picture 9" descr="Official Headshot">
            <a:extLst>
              <a:ext uri="{FF2B5EF4-FFF2-40B4-BE49-F238E27FC236}">
                <a16:creationId xmlns:a16="http://schemas.microsoft.com/office/drawing/2014/main" id="{91688387-EA54-A2EF-485F-3E849FA45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0708" y="2209613"/>
            <a:ext cx="1382571" cy="17282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CE8808-9CDD-C599-DCE9-A80712F80611}"/>
              </a:ext>
            </a:extLst>
          </p:cNvPr>
          <p:cNvSpPr txBox="1"/>
          <p:nvPr/>
        </p:nvSpPr>
        <p:spPr>
          <a:xfrm>
            <a:off x="829233" y="4158536"/>
            <a:ext cx="2324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Rep. Don Beyer </a:t>
            </a:r>
          </a:p>
          <a:p>
            <a:pPr algn="ctr"/>
            <a:r>
              <a:rPr lang="en-US" sz="1400" dirty="0"/>
              <a:t>Co-Chair Mental Health Caucus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ED54F9-7235-0806-4AD7-0C4E2273C8C9}"/>
              </a:ext>
            </a:extLst>
          </p:cNvPr>
          <p:cNvSpPr txBox="1"/>
          <p:nvPr/>
        </p:nvSpPr>
        <p:spPr>
          <a:xfrm>
            <a:off x="3349492" y="4157857"/>
            <a:ext cx="2324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Rep. Andrea Salinas</a:t>
            </a:r>
          </a:p>
          <a:p>
            <a:pPr algn="ctr"/>
            <a:r>
              <a:rPr lang="en-US" sz="1400" dirty="0"/>
              <a:t>Co-Chair Mental Health Caucus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D84E23-E63B-90AC-D1B7-77EC0B73839E}"/>
              </a:ext>
            </a:extLst>
          </p:cNvPr>
          <p:cNvSpPr txBox="1"/>
          <p:nvPr/>
        </p:nvSpPr>
        <p:spPr>
          <a:xfrm>
            <a:off x="6214780" y="4157857"/>
            <a:ext cx="21727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Rep. Don Bacon </a:t>
            </a:r>
          </a:p>
          <a:p>
            <a:pPr algn="ctr"/>
            <a:r>
              <a:rPr lang="en-US" sz="1400" dirty="0"/>
              <a:t>Outgoing Co-Chair Mental Health Caucus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0A0D33-FD89-2224-AF82-59CF379056C5}"/>
              </a:ext>
            </a:extLst>
          </p:cNvPr>
          <p:cNvSpPr txBox="1"/>
          <p:nvPr/>
        </p:nvSpPr>
        <p:spPr>
          <a:xfrm>
            <a:off x="8700681" y="4157857"/>
            <a:ext cx="2324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Rep. Mike Kelly</a:t>
            </a:r>
          </a:p>
          <a:p>
            <a:pPr algn="ctr"/>
            <a:r>
              <a:rPr lang="en-US" sz="1400" dirty="0"/>
              <a:t>Incoming Co-Chair Mental Health Caucus </a:t>
            </a:r>
          </a:p>
        </p:txBody>
      </p:sp>
    </p:spTree>
    <p:extLst>
      <p:ext uri="{BB962C8B-B14F-4D97-AF65-F5344CB8AC3E}">
        <p14:creationId xmlns:p14="http://schemas.microsoft.com/office/powerpoint/2010/main" val="1853283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65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Congressional Reception Honoring the Legacy, Leadership, &amp; Future of the Congressional Mental Health Caucus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Tietjen</dc:creator>
  <cp:lastModifiedBy>Laurel Stine</cp:lastModifiedBy>
  <cp:revision>2</cp:revision>
  <dcterms:created xsi:type="dcterms:W3CDTF">2026-06-23T14:19:46Z</dcterms:created>
  <dcterms:modified xsi:type="dcterms:W3CDTF">2026-08-07T20:06:28Z</dcterms:modified>
</cp:coreProperties>
</file>